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88B1-E728-42EE-898E-6EEBBFD566A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B64D-6B35-4C04-9DBD-32DDC7EF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4;&#1077;&#1085;&#1080;&#1089;\&#1056;&#1072;&#1073;&#1086;&#1095;&#1080;&#1081;%20&#1089;&#1090;&#1086;&#1083;\&#1042;&#1086;&#1077;&#1085;&#1085;&#1099;&#1077;%20&#1087;&#1077;&#1089;&#1085;&#1080;%20-%20&#1055;&#1077;&#1089;&#1085;&#1103;%20&#1080;&#1079;%20&#1050;&#1092;%20&#1054;&#1092;&#1080;&#1094;&#1077;&#1088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26026237_present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8893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2201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«Ромодановский детский сад комбинированного вида»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Военные песни - Песня из Кф Офице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4221088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459a49ec7123a3b8d919be3da5bf2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921" cy="6858000"/>
          </a:xfrm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Экскурсия к памятнику погибшим воинам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CAM01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7309">
            <a:off x="297524" y="1288729"/>
            <a:ext cx="2627784" cy="1970838"/>
          </a:xfrm>
          <a:prstGeom prst="rect">
            <a:avLst/>
          </a:prstGeom>
        </p:spPr>
      </p:pic>
      <p:pic>
        <p:nvPicPr>
          <p:cNvPr id="10" name="Рисунок 9" descr="CAM01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4106">
            <a:off x="4807688" y="1351995"/>
            <a:ext cx="3707903" cy="2780927"/>
          </a:xfrm>
          <a:prstGeom prst="rect">
            <a:avLst/>
          </a:prstGeom>
        </p:spPr>
      </p:pic>
      <p:pic>
        <p:nvPicPr>
          <p:cNvPr id="8" name="Рисунок 7" descr="CAM01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0814">
            <a:off x="2151070" y="3856534"/>
            <a:ext cx="3683901" cy="2762926"/>
          </a:xfrm>
          <a:prstGeom prst="rect">
            <a:avLst/>
          </a:prstGeom>
        </p:spPr>
      </p:pic>
      <p:pic>
        <p:nvPicPr>
          <p:cNvPr id="11" name="Рисунок 10" descr="CAM01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35150">
            <a:off x="5995615" y="4398430"/>
            <a:ext cx="2771800" cy="20788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sktopwallpapers.org_.ua-1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6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494788" cy="201622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F6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Бессмертный полк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4749" cy="6858000"/>
          </a:xfrm>
        </p:spPr>
      </p:pic>
      <p:pic>
        <p:nvPicPr>
          <p:cNvPr id="5" name="Рисунок 4" descr="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3203848" cy="218896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2813955_large_5150049_112798985_30723ef332d9200cc884b7f52de8924d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лют-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95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725947"/>
            <a:ext cx="52565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забыть не сможем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 подвиги солдат.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«Мир для нас всего дороже!»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ребята говорят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2417542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воспитание составляет одно из важных направлений государственной политики в образовании. Сегодня мы на многое начинаем смотреть по-новому, многое для себя открываем заново. В современных условиях очевидна необходимость разработки и реализации новых подходов гражданского и патриотического воспитания.  Важно донести до создания воспитанников: образы, воспитывающие мужество, смелость, самоотверженность, героизм, а также уважение к государственной символике, любовь к родному городу, краю, Родине, мировоззрение педагогов, их личный пример, взгляды суждения, активная жизненная позиция – самые сильнодействующие факторы воспитания.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" name="Рисунок 8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4061251" cy="33843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818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412776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патриота своей страны, формировать нравственные ценности.</a:t>
            </a:r>
          </a:p>
          <a:p>
            <a:pPr algn="ctr"/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15616" y="2132856"/>
            <a:ext cx="75608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 стремление к познанию культурных традиций, умение чувствовать и осознавать себя частью большого этноса, патриотизм и уважение к культурному прошлому страны через государственную символику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чувство любви к родному краю, своей малой родине на основе приобщения к родной природе, культуре и традициям, умение анализировать различные социальные явления и события, анализировать их, обобщать.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познавательную активность и мыслительные операции посредством культурного досуга.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7647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«Путь </a:t>
            </a:r>
            <a:r>
              <a:rPr lang="ru-RU" sz="4400" b="1" dirty="0">
                <a:latin typeface="Monotype Corsiva" pitchFamily="66" charset="0"/>
              </a:rPr>
              <a:t>к Великой </a:t>
            </a:r>
            <a:r>
              <a:rPr lang="ru-RU" sz="4400" b="1" dirty="0" smtClean="0">
                <a:latin typeface="Monotype Corsiva" pitchFamily="66" charset="0"/>
              </a:rPr>
              <a:t>победе»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iza_ru_den-pobedy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DSCF6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1637">
            <a:off x="4832991" y="2937771"/>
            <a:ext cx="3885772" cy="2914329"/>
          </a:xfrm>
          <a:prstGeom prst="rect">
            <a:avLst/>
          </a:prstGeom>
        </p:spPr>
      </p:pic>
      <p:pic>
        <p:nvPicPr>
          <p:cNvPr id="7" name="Рисунок 6" descr="DSCF6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6447">
            <a:off x="1125410" y="371775"/>
            <a:ext cx="3672408" cy="2754306"/>
          </a:xfrm>
          <a:prstGeom prst="rect">
            <a:avLst/>
          </a:prstGeom>
        </p:spPr>
      </p:pic>
      <p:pic>
        <p:nvPicPr>
          <p:cNvPr id="13" name="Рисунок 12" descr="v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0"/>
            <a:ext cx="4136302" cy="1516418"/>
          </a:xfrm>
          <a:prstGeom prst="rect">
            <a:avLst/>
          </a:prstGeom>
        </p:spPr>
      </p:pic>
      <p:pic>
        <p:nvPicPr>
          <p:cNvPr id="14" name="Рисунок 13" descr="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7" y="620688"/>
            <a:ext cx="3520391" cy="28803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m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628" cy="6858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HR0cDovL2ltZzMucHJvc2hrb2x1LnJ1L2NvbnRlbnQvbWVkaWEvcGljL3N0ZC8yMDAwMDAwLzE0MTEwMDAvMTQxMDg2Ni1mYmY1YmQxNjM2MGZkMmRhLmpwZw==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508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3960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Monotype Corsiva" pitchFamily="66" charset="0"/>
              </a:rPr>
              <a:t>Была война в сороковых,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Там на смерть дрались за свободу,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За то, чтоб не было невзгоды,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За то, чтоб не было войны.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/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На минах танки подрывались,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Солдаты на смерть там сражались.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И в восемнадцать лет свои,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За нас отдали жизнь они.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/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То, что случилось, не забудем,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И до конца мы помнить будем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Про подвиг тот в сороковых,</a:t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>Про тех, кого уж нет в живых.</a:t>
            </a:r>
          </a:p>
        </p:txBody>
      </p:sp>
      <p:pic>
        <p:nvPicPr>
          <p:cNvPr id="6" name="Рисунок 5" descr="DSCF6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7318">
            <a:off x="4783668" y="562583"/>
            <a:ext cx="3203848" cy="2402886"/>
          </a:xfrm>
          <a:prstGeom prst="rect">
            <a:avLst/>
          </a:prstGeom>
        </p:spPr>
      </p:pic>
      <p:pic>
        <p:nvPicPr>
          <p:cNvPr id="8" name="Рисунок 7" descr="DSCF6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0969">
            <a:off x="4969418" y="3219636"/>
            <a:ext cx="3347864" cy="251089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pobedy_str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4789"/>
          </a:xfrm>
        </p:spPr>
      </p:pic>
      <p:sp>
        <p:nvSpPr>
          <p:cNvPr id="5" name="TextBox 4"/>
          <p:cNvSpPr txBox="1"/>
          <p:nvPr/>
        </p:nvSpPr>
        <p:spPr>
          <a:xfrm>
            <a:off x="1907704" y="54868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Война глазами детей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SCF6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3888432" cy="2916324"/>
          </a:xfrm>
          <a:prstGeom prst="rect">
            <a:avLst/>
          </a:prstGeom>
        </p:spPr>
      </p:pic>
      <p:pic>
        <p:nvPicPr>
          <p:cNvPr id="7" name="Рисунок 6" descr="DSCF6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556792"/>
            <a:ext cx="2987824" cy="2240868"/>
          </a:xfrm>
          <a:prstGeom prst="rect">
            <a:avLst/>
          </a:prstGeom>
        </p:spPr>
      </p:pic>
      <p:pic>
        <p:nvPicPr>
          <p:cNvPr id="8" name="Рисунок 7" descr="DSCF66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861048"/>
            <a:ext cx="3227851" cy="2420888"/>
          </a:xfrm>
          <a:prstGeom prst="rect">
            <a:avLst/>
          </a:prstGeom>
        </p:spPr>
      </p:pic>
      <p:pic>
        <p:nvPicPr>
          <p:cNvPr id="11" name="Рисунок 10" descr="512141116028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2536" y="3969060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52363-6da1007f9d7a2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7704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Экскурсия в музей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7" name="Рисунок 6" descr="CAM01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744416" cy="2808312"/>
          </a:xfrm>
          <a:prstGeom prst="rect">
            <a:avLst/>
          </a:prstGeom>
        </p:spPr>
      </p:pic>
      <p:pic>
        <p:nvPicPr>
          <p:cNvPr id="8" name="Рисунок 7" descr="CAM01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4320480" cy="3240360"/>
          </a:xfrm>
          <a:prstGeom prst="rect">
            <a:avLst/>
          </a:prstGeom>
        </p:spPr>
      </p:pic>
      <p:pic>
        <p:nvPicPr>
          <p:cNvPr id="9" name="Рисунок 8" descr="CAM015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365104"/>
            <a:ext cx="2880320" cy="2160240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0"/>
            <a:ext cx="2473318" cy="189621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7655119_nastol.com.ua-6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512498">
            <a:off x="745958" y="3515615"/>
            <a:ext cx="3852936" cy="256862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189</Words>
  <Application>Microsoft Office PowerPoint</Application>
  <PresentationFormat>Экран (4:3)</PresentationFormat>
  <Paragraphs>18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25</cp:revision>
  <dcterms:created xsi:type="dcterms:W3CDTF">2015-05-20T18:19:10Z</dcterms:created>
  <dcterms:modified xsi:type="dcterms:W3CDTF">2015-05-21T18:04:48Z</dcterms:modified>
</cp:coreProperties>
</file>